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58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25AC4E-FC95-E5E5-851F-768CB61E3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EFB7672-7507-6A7C-B07C-71FD7756F2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C2AA83C-9850-042D-1A04-708A8A72F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8AB026-22B5-0111-3434-1148FB19B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F0399AB-877B-3099-D55F-A885BCE7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5668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E1D25-364B-AE04-01E3-5E796665F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DC0223D-7816-51E6-EF1A-46109652C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59DE2B-F0A5-9BEC-E0FB-0C1FA0165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8D8275-AFB6-89CF-84DD-48FE4BBED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EBD2F4C-7886-B5A2-908B-2A09FA78B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509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0445CBD-BA84-AF0D-45CE-06578BFCCF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7AE3902-87C5-F2DC-294D-B181CF0C1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DCA121-0541-0233-66E6-4EF3328EA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6669A3-FC18-D46B-19F2-B717CAF0E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8FAC25-855D-7777-9F4D-40DFE9AA9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7127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15A091-3691-093F-60D6-19F053058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1B2EB98-51C3-BFE9-9165-BA077D454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C66935-8823-B011-0240-58B8FF48F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29D3C1-B06D-0555-C5A8-178F02F8B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C1D06D-B338-6DAF-0D71-7F577DC8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0000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3716E4-2E3C-1220-3BC8-4B530A349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4A30BF-1D83-185D-8A73-106A797E7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CBA0E0-43A4-398B-FBFD-74EEA1C23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415A89-0B3D-F540-8737-D4C539DF1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05B84D-BE99-4BB1-B52E-36BB98AC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5775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23F54C-DA61-D0BE-3146-5D34C42B0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723674-40A8-3FB9-1089-E3868BCD3B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D478441-4106-ACAC-E1BF-99F49E7D6E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0AA914A-58EB-168A-31A6-9ACA10DBB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D8BB441-3F57-3361-4AE3-61D21C743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4439AD2-78F9-6080-ABF6-07B874842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3768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28BCC3-7AD2-1269-FC22-7A0BAAFD2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158172-980D-23DC-7E3B-2211A5D7F5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46B0DF-D9A1-DFDE-AD95-C773E16F7C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50FB3B6-5594-67A3-28BE-5907255106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E7B6B35-F9F0-6DC1-88F2-26AF0BFCBC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9C6D48B-02DE-7E1B-7BB7-AD5DEF246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702FC46-3DB1-C25C-4F45-2F2CC0911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737CBC2-276E-8BBE-2B82-4BB5DAFB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2520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4BD7BC-5D33-9047-94AC-06072100F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6ED5B4D-D77D-CE51-C04C-DDCDBFAB2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08CE93-4208-F8D0-2C0E-03643343D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1C36D69-E983-8D7C-95C4-E34382A90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5792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D2B6462-A38C-A6B9-95B0-ED19339B5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FB49569-A03B-F3EE-3566-CCA662A94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AAD95A9-28FB-48DA-5075-731EBAF8A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5898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FFDA8A-8216-3310-DC5E-63B745E72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6B5DD0-F7DB-B530-8356-9EA85703A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C7416A-AE44-CD4A-607C-5AD0A9B6C6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4EA2214-0F04-41F2-79A9-44D8E9978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6E91B65-5C51-425E-D8B4-4518DF283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67F7995-361E-75EB-488F-91269B9C4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013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008D2C-0D04-FF3C-FB1C-55BC5D770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BEA9BDD-A329-2D44-8FBE-CE45E44DB4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19A9383-58A8-0C16-B770-3599DB4996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D232408-CFF8-1B4B-9483-4BCB5A185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59CE069-AC5C-E95A-EB80-BCF6F4261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CB4D583-1BAE-7CF1-9650-2FE974CE4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7531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EC98DD3-BBBF-7F11-6C75-2C94752F8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9DADE1F-87C4-77CC-6004-E9BA4F29F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2127BD-580D-436C-146C-A63A3E8743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6A4EA-75A3-4EBC-B414-320BB57B44D2}" type="datetimeFigureOut">
              <a:rPr lang="pt-BR" smtClean="0"/>
              <a:t>14/08/2024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D026F72-7BBF-36C3-3A74-494A46A560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BB4C23-F463-A8F6-04DA-0079F99A4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3A6FD-1D8D-4530-99AC-FDB3F6F5A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1666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FBED3B-E7C3-2569-9B09-414BC307FE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Java Operador ternário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238063F-0B67-1BEA-4533-A063F47960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Professor: João Keslei</a:t>
            </a:r>
          </a:p>
        </p:txBody>
      </p:sp>
    </p:spTree>
    <p:extLst>
      <p:ext uri="{BB962C8B-B14F-4D97-AF65-F5344CB8AC3E}">
        <p14:creationId xmlns:p14="http://schemas.microsoft.com/office/powerpoint/2010/main" val="187535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C9E26A5-FE49-06DB-1653-FAE5D58D3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701427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AD18413-10DB-3555-4436-6BD97787A1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F5D8F30-3F73-6286-AF77-6E3475BCE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3" y="1363346"/>
            <a:ext cx="5072062" cy="529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599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8E5E5EB-32B1-AF38-BE29-B442BA7EE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7033" y="0"/>
            <a:ext cx="4908370" cy="541972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FCFED35-DEA2-5C20-C763-72C524945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033" y="5419725"/>
            <a:ext cx="4908369" cy="118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933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CD0AB4-0BD4-E144-540D-0920EC55B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7999E4-E943-9E71-2A8D-ACA12B0BF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8136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40D73C3D-CC92-B5C9-0C4B-D5ADF4FAC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134433"/>
          </a:xfrm>
          <a:prstGeom prst="rect">
            <a:avLst/>
          </a:prstGeom>
        </p:spPr>
      </p:pic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8F5DA2A-7D46-9E26-AC33-BE7649714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36341" y="898663"/>
            <a:ext cx="9774315" cy="5493196"/>
          </a:xfrm>
        </p:spPr>
      </p:pic>
    </p:spTree>
    <p:extLst>
      <p:ext uri="{BB962C8B-B14F-4D97-AF65-F5344CB8AC3E}">
        <p14:creationId xmlns:p14="http://schemas.microsoft.com/office/powerpoint/2010/main" val="283266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2994" y="419071"/>
            <a:ext cx="7206744" cy="730198"/>
          </a:xfrm>
          <a:prstGeom prst="rect">
            <a:avLst/>
          </a:prstGeom>
        </p:spPr>
      </p:pic>
      <p:graphicFrame>
        <p:nvGraphicFramePr>
          <p:cNvPr id="4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477520"/>
              </p:ext>
            </p:extLst>
          </p:nvPr>
        </p:nvGraphicFramePr>
        <p:xfrm>
          <a:off x="647315" y="1483793"/>
          <a:ext cx="9988133" cy="47749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8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009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61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44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6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5202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5066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3500" b="1" spc="-50" dirty="0">
                          <a:solidFill>
                            <a:srgbClr val="613804"/>
                          </a:solidFill>
                          <a:latin typeface="Courier New"/>
                          <a:cs typeface="Courier New"/>
                        </a:rPr>
                        <a:t>&gt;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829" marB="0">
                    <a:solidFill>
                      <a:srgbClr val="E8A43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300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Maior</a:t>
                      </a:r>
                      <a:r>
                        <a:rPr sz="3000" spc="-15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3000" spc="-2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que</a:t>
                      </a:r>
                      <a:endParaRPr sz="3000" dirty="0">
                        <a:latin typeface="Courier New"/>
                        <a:cs typeface="Courier New"/>
                      </a:endParaRPr>
                    </a:p>
                  </a:txBody>
                  <a:tcPr marL="0" marR="0" marT="90105" marB="0">
                    <a:solidFill>
                      <a:srgbClr val="BC8027"/>
                    </a:solidFill>
                  </a:tcPr>
                </a:tc>
                <a:tc>
                  <a:txBody>
                    <a:bodyPr/>
                    <a:lstStyle/>
                    <a:p>
                      <a:pPr marR="102235" algn="r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5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829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3500" spc="-50" dirty="0">
                          <a:solidFill>
                            <a:srgbClr val="FFF504"/>
                          </a:solidFill>
                          <a:latin typeface="Courier New"/>
                          <a:cs typeface="Courier New"/>
                        </a:rPr>
                        <a:t>&gt;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829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marL="109855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2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829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3500" spc="-20" dirty="0">
                          <a:solidFill>
                            <a:srgbClr val="E8A433"/>
                          </a:solidFill>
                          <a:latin typeface="Courier New"/>
                          <a:cs typeface="Courier New"/>
                        </a:rPr>
                        <a:t>true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829" marB="0">
                    <a:solidFill>
                      <a:srgbClr val="61380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575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b="1" spc="-50" dirty="0">
                          <a:solidFill>
                            <a:srgbClr val="613804"/>
                          </a:solidFill>
                          <a:latin typeface="Courier New"/>
                          <a:cs typeface="Courier New"/>
                        </a:rPr>
                        <a:t>&lt;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E8A43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0"/>
                        </a:spcBef>
                      </a:pPr>
                      <a:r>
                        <a:rPr sz="300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Menor</a:t>
                      </a:r>
                      <a:r>
                        <a:rPr sz="3000" spc="-15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3000" spc="-2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que</a:t>
                      </a:r>
                      <a:endParaRPr sz="3000">
                        <a:latin typeface="Courier New"/>
                        <a:cs typeface="Courier New"/>
                      </a:endParaRPr>
                    </a:p>
                  </a:txBody>
                  <a:tcPr marL="0" marR="0" marT="43897" marB="0">
                    <a:solidFill>
                      <a:srgbClr val="BC8027"/>
                    </a:solidFill>
                  </a:tcPr>
                </a:tc>
                <a:tc>
                  <a:txBody>
                    <a:bodyPr/>
                    <a:lstStyle/>
                    <a:p>
                      <a:pPr marR="102235" algn="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4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50" dirty="0">
                          <a:solidFill>
                            <a:srgbClr val="FFF504"/>
                          </a:solidFill>
                          <a:latin typeface="Courier New"/>
                          <a:cs typeface="Courier New"/>
                        </a:rPr>
                        <a:t>&lt;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marL="109855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1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10" dirty="0">
                          <a:solidFill>
                            <a:srgbClr val="E8A433"/>
                          </a:solidFill>
                          <a:latin typeface="Courier New"/>
                          <a:cs typeface="Courier New"/>
                        </a:rPr>
                        <a:t>false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61380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575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b="1" spc="-25" dirty="0">
                          <a:solidFill>
                            <a:srgbClr val="613804"/>
                          </a:solidFill>
                          <a:latin typeface="Courier New"/>
                          <a:cs typeface="Courier New"/>
                        </a:rPr>
                        <a:t>&gt;=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E8A43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0"/>
                        </a:spcBef>
                      </a:pPr>
                      <a:r>
                        <a:rPr sz="300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Maior</a:t>
                      </a:r>
                      <a:r>
                        <a:rPr sz="3000" spc="-12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300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ou</a:t>
                      </a:r>
                      <a:r>
                        <a:rPr sz="3000" spc="-12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300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igual</a:t>
                      </a:r>
                      <a:r>
                        <a:rPr sz="3000" spc="-12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30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a</a:t>
                      </a:r>
                      <a:endParaRPr sz="3000">
                        <a:latin typeface="Courier New"/>
                        <a:cs typeface="Courier New"/>
                      </a:endParaRPr>
                    </a:p>
                  </a:txBody>
                  <a:tcPr marL="0" marR="0" marT="43897" marB="0">
                    <a:solidFill>
                      <a:srgbClr val="BC8027"/>
                    </a:solidFill>
                  </a:tcPr>
                </a:tc>
                <a:tc>
                  <a:txBody>
                    <a:bodyPr/>
                    <a:lstStyle/>
                    <a:p>
                      <a:pPr marL="418465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8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25" dirty="0">
                          <a:solidFill>
                            <a:srgbClr val="FFF504"/>
                          </a:solidFill>
                          <a:latin typeface="Courier New"/>
                          <a:cs typeface="Courier New"/>
                        </a:rPr>
                        <a:t>&gt;=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marR="410845" algn="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3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20" dirty="0">
                          <a:solidFill>
                            <a:srgbClr val="E8A433"/>
                          </a:solidFill>
                          <a:latin typeface="Courier New"/>
                          <a:cs typeface="Courier New"/>
                        </a:rPr>
                        <a:t>true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61380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575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b="1" spc="-25" dirty="0">
                          <a:solidFill>
                            <a:srgbClr val="613804"/>
                          </a:solidFill>
                          <a:latin typeface="Courier New"/>
                          <a:cs typeface="Courier New"/>
                        </a:rPr>
                        <a:t>&lt;=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E8A43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0"/>
                        </a:spcBef>
                      </a:pPr>
                      <a:r>
                        <a:rPr sz="300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Menor</a:t>
                      </a:r>
                      <a:r>
                        <a:rPr sz="3000" spc="-12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300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ou</a:t>
                      </a:r>
                      <a:r>
                        <a:rPr sz="3000" spc="-12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300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igual</a:t>
                      </a:r>
                      <a:r>
                        <a:rPr sz="3000" spc="-12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30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a</a:t>
                      </a:r>
                      <a:endParaRPr sz="3000">
                        <a:latin typeface="Courier New"/>
                        <a:cs typeface="Courier New"/>
                      </a:endParaRPr>
                    </a:p>
                  </a:txBody>
                  <a:tcPr marL="0" marR="0" marT="43897" marB="0">
                    <a:solidFill>
                      <a:srgbClr val="BC8027"/>
                    </a:solidFill>
                  </a:tcPr>
                </a:tc>
                <a:tc>
                  <a:txBody>
                    <a:bodyPr/>
                    <a:lstStyle/>
                    <a:p>
                      <a:pPr marL="418465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6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25" dirty="0">
                          <a:solidFill>
                            <a:srgbClr val="FFF504"/>
                          </a:solidFill>
                          <a:latin typeface="Courier New"/>
                          <a:cs typeface="Courier New"/>
                        </a:rPr>
                        <a:t>&lt;=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marR="410845" algn="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6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20" dirty="0">
                          <a:solidFill>
                            <a:srgbClr val="E8A433"/>
                          </a:solidFill>
                          <a:latin typeface="Courier New"/>
                          <a:cs typeface="Courier New"/>
                        </a:rPr>
                        <a:t>true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61380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5751">
                <a:tc>
                  <a:txBody>
                    <a:bodyPr/>
                    <a:lstStyle/>
                    <a:p>
                      <a:pPr marL="12065"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b="1" spc="-25" dirty="0">
                          <a:solidFill>
                            <a:srgbClr val="613804"/>
                          </a:solidFill>
                          <a:latin typeface="Courier New"/>
                          <a:cs typeface="Courier New"/>
                        </a:rPr>
                        <a:t>==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E8A43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0"/>
                        </a:spcBef>
                      </a:pPr>
                      <a:r>
                        <a:rPr sz="300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Igual</a:t>
                      </a:r>
                      <a:r>
                        <a:rPr sz="3000" spc="-15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30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a</a:t>
                      </a:r>
                      <a:endParaRPr sz="3000">
                        <a:latin typeface="Courier New"/>
                        <a:cs typeface="Courier New"/>
                      </a:endParaRPr>
                    </a:p>
                  </a:txBody>
                  <a:tcPr marL="0" marR="0" marT="43897" marB="0">
                    <a:solidFill>
                      <a:srgbClr val="BC8027"/>
                    </a:solidFill>
                  </a:tcPr>
                </a:tc>
                <a:tc>
                  <a:txBody>
                    <a:bodyPr/>
                    <a:lstStyle/>
                    <a:p>
                      <a:pPr marL="418465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9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25" dirty="0">
                          <a:solidFill>
                            <a:srgbClr val="FFF504"/>
                          </a:solidFill>
                          <a:latin typeface="Courier New"/>
                          <a:cs typeface="Courier New"/>
                        </a:rPr>
                        <a:t>==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marR="410845" algn="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8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10" dirty="0">
                          <a:solidFill>
                            <a:srgbClr val="E8A433"/>
                          </a:solidFill>
                          <a:latin typeface="Courier New"/>
                          <a:cs typeface="Courier New"/>
                        </a:rPr>
                        <a:t>false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61380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1298">
                <a:tc>
                  <a:txBody>
                    <a:bodyPr/>
                    <a:lstStyle/>
                    <a:p>
                      <a:pPr marL="12065"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b="1" spc="-25" dirty="0">
                          <a:solidFill>
                            <a:srgbClr val="613804"/>
                          </a:solidFill>
                          <a:latin typeface="Courier New"/>
                          <a:cs typeface="Courier New"/>
                        </a:rPr>
                        <a:t>!=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E8A43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0"/>
                        </a:spcBef>
                      </a:pPr>
                      <a:r>
                        <a:rPr sz="300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Diferente</a:t>
                      </a:r>
                      <a:r>
                        <a:rPr sz="3000" spc="-27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3000" spc="-2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de</a:t>
                      </a:r>
                      <a:endParaRPr sz="3000">
                        <a:latin typeface="Courier New"/>
                        <a:cs typeface="Courier New"/>
                      </a:endParaRPr>
                    </a:p>
                  </a:txBody>
                  <a:tcPr marL="0" marR="0" marT="43897" marB="0">
                    <a:solidFill>
                      <a:srgbClr val="BC8027"/>
                    </a:solidFill>
                  </a:tcPr>
                </a:tc>
                <a:tc>
                  <a:txBody>
                    <a:bodyPr/>
                    <a:lstStyle/>
                    <a:p>
                      <a:pPr marL="418465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4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25" dirty="0">
                          <a:solidFill>
                            <a:srgbClr val="FFF504"/>
                          </a:solidFill>
                          <a:latin typeface="Courier New"/>
                          <a:cs typeface="Courier New"/>
                        </a:rPr>
                        <a:t>!=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marR="410845" algn="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5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5</a:t>
                      </a:r>
                      <a:endParaRPr sz="350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88540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sz="3500" spc="-20" dirty="0">
                          <a:solidFill>
                            <a:srgbClr val="E8A433"/>
                          </a:solidFill>
                          <a:latin typeface="Courier New"/>
                          <a:cs typeface="Courier New"/>
                        </a:rPr>
                        <a:t>true</a:t>
                      </a:r>
                      <a:endParaRPr sz="3500" dirty="0">
                        <a:latin typeface="Courier New"/>
                        <a:cs typeface="Courier New"/>
                      </a:endParaRPr>
                    </a:p>
                  </a:txBody>
                  <a:tcPr marL="0" marR="0" marT="5006" marB="0">
                    <a:solidFill>
                      <a:srgbClr val="61380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2994" y="419071"/>
            <a:ext cx="6095572" cy="73019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4BE0D7B-5E75-D4F1-5581-36C6F3107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994" y="1514474"/>
            <a:ext cx="10876032" cy="456882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6706F6F7-25CF-9097-3905-CDF849CD317B}"/>
              </a:ext>
            </a:extLst>
          </p:cNvPr>
          <p:cNvSpPr txBox="1"/>
          <p:nvPr/>
        </p:nvSpPr>
        <p:spPr>
          <a:xfrm>
            <a:off x="2692580" y="4549259"/>
            <a:ext cx="1676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exclusivamente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79194AC-10AA-51B7-5C69-3A653F6148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9435" y="301624"/>
            <a:ext cx="11575389" cy="6261515"/>
          </a:xfrm>
        </p:spPr>
      </p:pic>
    </p:spTree>
    <p:extLst>
      <p:ext uri="{BB962C8B-B14F-4D97-AF65-F5344CB8AC3E}">
        <p14:creationId xmlns:p14="http://schemas.microsoft.com/office/powerpoint/2010/main" val="950545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79DF3CE-736B-711D-4E37-43CF65A22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3013" y="425449"/>
            <a:ext cx="8243523" cy="6184549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5EF05AA-1CE7-D748-CE11-9DCD0113B0E4}"/>
              </a:ext>
            </a:extLst>
          </p:cNvPr>
          <p:cNvSpPr txBox="1"/>
          <p:nvPr/>
        </p:nvSpPr>
        <p:spPr>
          <a:xfrm>
            <a:off x="457199" y="1028700"/>
            <a:ext cx="26955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/>
              <a:t>Condicional Simples</a:t>
            </a:r>
          </a:p>
        </p:txBody>
      </p:sp>
    </p:spTree>
    <p:extLst>
      <p:ext uri="{BB962C8B-B14F-4D97-AF65-F5344CB8AC3E}">
        <p14:creationId xmlns:p14="http://schemas.microsoft.com/office/powerpoint/2010/main" val="1343963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ED8F5E7F-1B16-C15B-E07F-F789E63FF4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725" y="307410"/>
            <a:ext cx="11087100" cy="6283890"/>
          </a:xfrm>
        </p:spPr>
      </p:pic>
    </p:spTree>
    <p:extLst>
      <p:ext uri="{BB962C8B-B14F-4D97-AF65-F5344CB8AC3E}">
        <p14:creationId xmlns:p14="http://schemas.microsoft.com/office/powerpoint/2010/main" val="3526910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6A673ED-258C-67F4-1820-A0F29C9702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5D78363-9583-219B-4D7E-96C8CA80B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231" y="1085849"/>
            <a:ext cx="7729537" cy="558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29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FD2DCD6-50E0-4638-B33D-4B9B63911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42284462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</Words>
  <Application>Microsoft Office PowerPoint</Application>
  <PresentationFormat>Widescreen</PresentationFormat>
  <Paragraphs>40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Tema do Office</vt:lpstr>
      <vt:lpstr>Java Operador ternário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Joao Keslei Carvalho Viana</dc:creator>
  <cp:lastModifiedBy>Joao Keslei Carvalho Viana</cp:lastModifiedBy>
  <cp:revision>1</cp:revision>
  <dcterms:created xsi:type="dcterms:W3CDTF">2024-08-14T20:04:50Z</dcterms:created>
  <dcterms:modified xsi:type="dcterms:W3CDTF">2024-08-14T20:05:17Z</dcterms:modified>
</cp:coreProperties>
</file>

<file path=docProps/thumbnail.jpeg>
</file>